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2172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08A63-A55A-4188-8026-B45CDFDB7C78}" type="datetimeFigureOut">
              <a:rPr lang="ko-KR" altLang="en-US" smtClean="0"/>
              <a:pPr/>
              <a:t>2013-03-03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919C7-822E-4243-AAF6-5C934DF72A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08A63-A55A-4188-8026-B45CDFDB7C78}" type="datetimeFigureOut">
              <a:rPr lang="ko-KR" altLang="en-US" smtClean="0"/>
              <a:pPr/>
              <a:t>2013-03-03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919C7-822E-4243-AAF6-5C934DF72A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08A63-A55A-4188-8026-B45CDFDB7C78}" type="datetimeFigureOut">
              <a:rPr lang="ko-KR" altLang="en-US" smtClean="0"/>
              <a:pPr/>
              <a:t>2013-03-03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919C7-822E-4243-AAF6-5C934DF72A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08A63-A55A-4188-8026-B45CDFDB7C78}" type="datetimeFigureOut">
              <a:rPr lang="ko-KR" altLang="en-US" smtClean="0"/>
              <a:pPr/>
              <a:t>2013-03-03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919C7-822E-4243-AAF6-5C934DF72A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08A63-A55A-4188-8026-B45CDFDB7C78}" type="datetimeFigureOut">
              <a:rPr lang="ko-KR" altLang="en-US" smtClean="0"/>
              <a:pPr/>
              <a:t>2013-03-03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919C7-822E-4243-AAF6-5C934DF72A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08A63-A55A-4188-8026-B45CDFDB7C78}" type="datetimeFigureOut">
              <a:rPr lang="ko-KR" altLang="en-US" smtClean="0"/>
              <a:pPr/>
              <a:t>2013-03-03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919C7-822E-4243-AAF6-5C934DF72A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08A63-A55A-4188-8026-B45CDFDB7C78}" type="datetimeFigureOut">
              <a:rPr lang="ko-KR" altLang="en-US" smtClean="0"/>
              <a:pPr/>
              <a:t>2013-03-03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919C7-822E-4243-AAF6-5C934DF72A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08A63-A55A-4188-8026-B45CDFDB7C78}" type="datetimeFigureOut">
              <a:rPr lang="ko-KR" altLang="en-US" smtClean="0"/>
              <a:pPr/>
              <a:t>2013-03-03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919C7-822E-4243-AAF6-5C934DF72A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08A63-A55A-4188-8026-B45CDFDB7C78}" type="datetimeFigureOut">
              <a:rPr lang="ko-KR" altLang="en-US" smtClean="0"/>
              <a:pPr/>
              <a:t>2013-03-03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919C7-822E-4243-AAF6-5C934DF72A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08A63-A55A-4188-8026-B45CDFDB7C78}" type="datetimeFigureOut">
              <a:rPr lang="ko-KR" altLang="en-US" smtClean="0"/>
              <a:pPr/>
              <a:t>2013-03-03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919C7-822E-4243-AAF6-5C934DF72A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08A63-A55A-4188-8026-B45CDFDB7C78}" type="datetimeFigureOut">
              <a:rPr lang="ko-KR" altLang="en-US" smtClean="0"/>
              <a:pPr/>
              <a:t>2013-03-03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919C7-822E-4243-AAF6-5C934DF72A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108A63-A55A-4188-8026-B45CDFDB7C78}" type="datetimeFigureOut">
              <a:rPr lang="ko-KR" altLang="en-US" smtClean="0"/>
              <a:pPr/>
              <a:t>2013-03-03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0919C7-822E-4243-AAF6-5C934DF72A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cafe.naver.com/PROJECTYONSEI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28576" y="8973616"/>
            <a:ext cx="6886576" cy="206896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5517232" y="8532440"/>
            <a:ext cx="360040" cy="36004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5949280" y="8100392"/>
            <a:ext cx="360040" cy="36004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6381328" y="7668344"/>
            <a:ext cx="360040" cy="36004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6381328" y="8100392"/>
            <a:ext cx="360040" cy="36004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5949280" y="8532440"/>
            <a:ext cx="360040" cy="36004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6381328" y="8532440"/>
            <a:ext cx="360040" cy="36004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116632" y="396603"/>
            <a:ext cx="840631" cy="935037"/>
          </a:xfrm>
          <a:prstGeom prst="rect">
            <a:avLst/>
          </a:prstGeom>
          <a:solidFill>
            <a:srgbClr val="1C324C"/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0000" tIns="46800" rIns="90000" bIns="46800" anchor="ctr"/>
          <a:lstStyle/>
          <a:p>
            <a:endParaRPr lang="ko-KR" altLang="en-US"/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blackWhite">
          <a:xfrm>
            <a:off x="1022350" y="396603"/>
            <a:ext cx="911225" cy="935037"/>
          </a:xfrm>
          <a:prstGeom prst="rect">
            <a:avLst/>
          </a:prstGeom>
          <a:solidFill>
            <a:srgbClr val="9EBCD2"/>
          </a:solidFill>
          <a:ln w="57150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0000" tIns="46800" rIns="90000" bIns="46800" anchor="ctr"/>
          <a:lstStyle/>
          <a:p>
            <a:endParaRPr lang="ko-KR" altLang="en-US"/>
          </a:p>
        </p:txBody>
      </p:sp>
      <p:sp>
        <p:nvSpPr>
          <p:cNvPr id="14" name="Rectangle 9"/>
          <p:cNvSpPr>
            <a:spLocks noChangeArrowheads="1"/>
          </p:cNvSpPr>
          <p:nvPr/>
        </p:nvSpPr>
        <p:spPr bwMode="blackWhite">
          <a:xfrm>
            <a:off x="2000250" y="396603"/>
            <a:ext cx="912813" cy="935037"/>
          </a:xfrm>
          <a:prstGeom prst="rect">
            <a:avLst/>
          </a:prstGeom>
          <a:solidFill>
            <a:srgbClr val="CBDBE7"/>
          </a:solidFill>
          <a:ln w="6350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 anchor="ctr"/>
          <a:lstStyle/>
          <a:p>
            <a:endParaRPr lang="ko-KR" altLang="en-US"/>
          </a:p>
        </p:txBody>
      </p:sp>
      <p:sp>
        <p:nvSpPr>
          <p:cNvPr id="15" name="Rectangle 10"/>
          <p:cNvSpPr>
            <a:spLocks noChangeArrowheads="1"/>
          </p:cNvSpPr>
          <p:nvPr/>
        </p:nvSpPr>
        <p:spPr bwMode="auto">
          <a:xfrm>
            <a:off x="2979738" y="396603"/>
            <a:ext cx="911225" cy="935037"/>
          </a:xfrm>
          <a:prstGeom prst="rect">
            <a:avLst/>
          </a:prstGeom>
          <a:solidFill>
            <a:srgbClr val="E8EFF4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" name="Rectangle 11"/>
          <p:cNvSpPr>
            <a:spLocks noChangeArrowheads="1"/>
          </p:cNvSpPr>
          <p:nvPr/>
        </p:nvSpPr>
        <p:spPr bwMode="blackWhite">
          <a:xfrm>
            <a:off x="3957638" y="396603"/>
            <a:ext cx="912812" cy="935037"/>
          </a:xfrm>
          <a:prstGeom prst="rect">
            <a:avLst/>
          </a:prstGeom>
          <a:solidFill>
            <a:srgbClr val="CBDBE7"/>
          </a:solidFill>
          <a:ln w="6350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 anchor="ctr"/>
          <a:lstStyle/>
          <a:p>
            <a:endParaRPr lang="ko-KR" altLang="en-US"/>
          </a:p>
        </p:txBody>
      </p:sp>
      <p:sp>
        <p:nvSpPr>
          <p:cNvPr id="17" name="Rectangle 13"/>
          <p:cNvSpPr>
            <a:spLocks noChangeArrowheads="1"/>
          </p:cNvSpPr>
          <p:nvPr/>
        </p:nvSpPr>
        <p:spPr bwMode="auto">
          <a:xfrm>
            <a:off x="5910263" y="396603"/>
            <a:ext cx="831105" cy="935037"/>
          </a:xfrm>
          <a:prstGeom prst="rect">
            <a:avLst/>
          </a:prstGeom>
          <a:solidFill>
            <a:srgbClr val="1C324C"/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0000" tIns="46800" rIns="90000" bIns="46800" anchor="ctr"/>
          <a:lstStyle/>
          <a:p>
            <a:endParaRPr lang="ko-KR" altLang="en-US"/>
          </a:p>
        </p:txBody>
      </p:sp>
      <p:grpSp>
        <p:nvGrpSpPr>
          <p:cNvPr id="18" name="Group 26"/>
          <p:cNvGrpSpPr>
            <a:grpSpLocks/>
          </p:cNvGrpSpPr>
          <p:nvPr/>
        </p:nvGrpSpPr>
        <p:grpSpPr bwMode="auto">
          <a:xfrm>
            <a:off x="4937125" y="396603"/>
            <a:ext cx="906463" cy="935037"/>
            <a:chOff x="3126" y="1519"/>
            <a:chExt cx="571" cy="58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19" name="Group 17"/>
            <p:cNvGrpSpPr>
              <a:grpSpLocks/>
            </p:cNvGrpSpPr>
            <p:nvPr/>
          </p:nvGrpSpPr>
          <p:grpSpPr bwMode="auto">
            <a:xfrm>
              <a:off x="3126" y="1519"/>
              <a:ext cx="168" cy="589"/>
              <a:chOff x="3126" y="1837"/>
              <a:chExt cx="168" cy="627"/>
            </a:xfrm>
          </p:grpSpPr>
          <p:sp>
            <p:nvSpPr>
              <p:cNvPr id="28" name="Rectangle 12"/>
              <p:cNvSpPr>
                <a:spLocks noChangeArrowheads="1"/>
              </p:cNvSpPr>
              <p:nvPr/>
            </p:nvSpPr>
            <p:spPr bwMode="blackWhite">
              <a:xfrm>
                <a:off x="3126" y="1837"/>
                <a:ext cx="168" cy="181"/>
              </a:xfrm>
              <a:prstGeom prst="rect">
                <a:avLst/>
              </a:prstGeom>
              <a:solidFill>
                <a:srgbClr val="9EBCD2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 anchor="ctr"/>
              <a:lstStyle/>
              <a:p>
                <a:endParaRPr lang="ko-KR" altLang="en-US"/>
              </a:p>
            </p:txBody>
          </p:sp>
          <p:sp>
            <p:nvSpPr>
              <p:cNvPr id="29" name="Rectangle 15"/>
              <p:cNvSpPr>
                <a:spLocks noChangeArrowheads="1"/>
              </p:cNvSpPr>
              <p:nvPr/>
            </p:nvSpPr>
            <p:spPr bwMode="blackWhite">
              <a:xfrm>
                <a:off x="3126" y="2060"/>
                <a:ext cx="168" cy="181"/>
              </a:xfrm>
              <a:prstGeom prst="rect">
                <a:avLst/>
              </a:prstGeom>
              <a:solidFill>
                <a:srgbClr val="9EBCD2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 anchor="ctr"/>
              <a:lstStyle/>
              <a:p>
                <a:endParaRPr lang="ko-KR" altLang="en-US"/>
              </a:p>
            </p:txBody>
          </p:sp>
          <p:sp>
            <p:nvSpPr>
              <p:cNvPr id="30" name="Rectangle 16"/>
              <p:cNvSpPr>
                <a:spLocks noChangeArrowheads="1"/>
              </p:cNvSpPr>
              <p:nvPr/>
            </p:nvSpPr>
            <p:spPr bwMode="blackWhite">
              <a:xfrm>
                <a:off x="3126" y="2283"/>
                <a:ext cx="168" cy="181"/>
              </a:xfrm>
              <a:prstGeom prst="rect">
                <a:avLst/>
              </a:prstGeom>
              <a:solidFill>
                <a:srgbClr val="9EBCD2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 anchor="ctr"/>
              <a:lstStyle/>
              <a:p>
                <a:endParaRPr lang="ko-KR" altLang="en-US"/>
              </a:p>
            </p:txBody>
          </p:sp>
        </p:grpSp>
        <p:grpSp>
          <p:nvGrpSpPr>
            <p:cNvPr id="20" name="Group 18"/>
            <p:cNvGrpSpPr>
              <a:grpSpLocks/>
            </p:cNvGrpSpPr>
            <p:nvPr/>
          </p:nvGrpSpPr>
          <p:grpSpPr bwMode="auto">
            <a:xfrm>
              <a:off x="3327" y="1519"/>
              <a:ext cx="168" cy="589"/>
              <a:chOff x="3126" y="1837"/>
              <a:chExt cx="168" cy="627"/>
            </a:xfrm>
          </p:grpSpPr>
          <p:sp>
            <p:nvSpPr>
              <p:cNvPr id="25" name="Rectangle 19"/>
              <p:cNvSpPr>
                <a:spLocks noChangeArrowheads="1"/>
              </p:cNvSpPr>
              <p:nvPr/>
            </p:nvSpPr>
            <p:spPr bwMode="blackWhite">
              <a:xfrm>
                <a:off x="3126" y="1837"/>
                <a:ext cx="168" cy="181"/>
              </a:xfrm>
              <a:prstGeom prst="rect">
                <a:avLst/>
              </a:prstGeom>
              <a:solidFill>
                <a:srgbClr val="9EBCD2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 anchor="ctr"/>
              <a:lstStyle/>
              <a:p>
                <a:endParaRPr lang="ko-KR" altLang="en-US"/>
              </a:p>
            </p:txBody>
          </p:sp>
          <p:sp>
            <p:nvSpPr>
              <p:cNvPr id="26" name="Rectangle 20"/>
              <p:cNvSpPr>
                <a:spLocks noChangeArrowheads="1"/>
              </p:cNvSpPr>
              <p:nvPr/>
            </p:nvSpPr>
            <p:spPr bwMode="blackWhite">
              <a:xfrm>
                <a:off x="3126" y="2060"/>
                <a:ext cx="168" cy="181"/>
              </a:xfrm>
              <a:prstGeom prst="rect">
                <a:avLst/>
              </a:prstGeom>
              <a:solidFill>
                <a:srgbClr val="9EBCD2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 anchor="ctr"/>
              <a:lstStyle/>
              <a:p>
                <a:endParaRPr lang="ko-KR" altLang="en-US"/>
              </a:p>
            </p:txBody>
          </p:sp>
          <p:sp>
            <p:nvSpPr>
              <p:cNvPr id="27" name="Rectangle 21"/>
              <p:cNvSpPr>
                <a:spLocks noChangeArrowheads="1"/>
              </p:cNvSpPr>
              <p:nvPr/>
            </p:nvSpPr>
            <p:spPr bwMode="blackWhite">
              <a:xfrm>
                <a:off x="3126" y="2283"/>
                <a:ext cx="168" cy="181"/>
              </a:xfrm>
              <a:prstGeom prst="rect">
                <a:avLst/>
              </a:prstGeom>
              <a:solidFill>
                <a:srgbClr val="9EBCD2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 anchor="ctr"/>
              <a:lstStyle/>
              <a:p>
                <a:endParaRPr lang="ko-KR" altLang="en-US"/>
              </a:p>
            </p:txBody>
          </p:sp>
        </p:grpSp>
        <p:grpSp>
          <p:nvGrpSpPr>
            <p:cNvPr id="21" name="Group 22"/>
            <p:cNvGrpSpPr>
              <a:grpSpLocks/>
            </p:cNvGrpSpPr>
            <p:nvPr/>
          </p:nvGrpSpPr>
          <p:grpSpPr bwMode="auto">
            <a:xfrm>
              <a:off x="3529" y="1519"/>
              <a:ext cx="168" cy="589"/>
              <a:chOff x="3126" y="1837"/>
              <a:chExt cx="168" cy="627"/>
            </a:xfrm>
          </p:grpSpPr>
          <p:sp>
            <p:nvSpPr>
              <p:cNvPr id="22" name="Rectangle 23"/>
              <p:cNvSpPr>
                <a:spLocks noChangeArrowheads="1"/>
              </p:cNvSpPr>
              <p:nvPr/>
            </p:nvSpPr>
            <p:spPr bwMode="blackWhite">
              <a:xfrm>
                <a:off x="3126" y="1837"/>
                <a:ext cx="168" cy="181"/>
              </a:xfrm>
              <a:prstGeom prst="rect">
                <a:avLst/>
              </a:prstGeom>
              <a:solidFill>
                <a:srgbClr val="9EBCD2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 anchor="ctr"/>
              <a:lstStyle/>
              <a:p>
                <a:endParaRPr lang="ko-KR" altLang="en-US"/>
              </a:p>
            </p:txBody>
          </p:sp>
          <p:sp>
            <p:nvSpPr>
              <p:cNvPr id="23" name="Rectangle 24"/>
              <p:cNvSpPr>
                <a:spLocks noChangeArrowheads="1"/>
              </p:cNvSpPr>
              <p:nvPr/>
            </p:nvSpPr>
            <p:spPr bwMode="blackWhite">
              <a:xfrm>
                <a:off x="3126" y="2060"/>
                <a:ext cx="168" cy="181"/>
              </a:xfrm>
              <a:prstGeom prst="rect">
                <a:avLst/>
              </a:prstGeom>
              <a:solidFill>
                <a:srgbClr val="9EBCD2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 anchor="ctr"/>
              <a:lstStyle/>
              <a:p>
                <a:endParaRPr lang="ko-KR" altLang="en-US"/>
              </a:p>
            </p:txBody>
          </p:sp>
          <p:sp>
            <p:nvSpPr>
              <p:cNvPr id="24" name="Rectangle 25"/>
              <p:cNvSpPr>
                <a:spLocks noChangeArrowheads="1"/>
              </p:cNvSpPr>
              <p:nvPr/>
            </p:nvSpPr>
            <p:spPr bwMode="blackWhite">
              <a:xfrm>
                <a:off x="3126" y="2283"/>
                <a:ext cx="168" cy="181"/>
              </a:xfrm>
              <a:prstGeom prst="rect">
                <a:avLst/>
              </a:prstGeom>
              <a:solidFill>
                <a:srgbClr val="9EBCD2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 anchor="ctr"/>
              <a:lstStyle/>
              <a:p>
                <a:endParaRPr lang="ko-KR" altLang="en-US"/>
              </a:p>
            </p:txBody>
          </p:sp>
        </p:grpSp>
      </p:grpSp>
      <p:pic>
        <p:nvPicPr>
          <p:cNvPr id="32" name="그림 31" descr="순수로고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6632" y="2267744"/>
            <a:ext cx="6598516" cy="10621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3" name="직사각형 32"/>
          <p:cNvSpPr/>
          <p:nvPr/>
        </p:nvSpPr>
        <p:spPr>
          <a:xfrm>
            <a:off x="116632" y="1403648"/>
            <a:ext cx="6598516" cy="194421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u="sng" dirty="0" smtClean="0">
                <a:solidFill>
                  <a:schemeClr val="tx1"/>
                </a:solidFill>
              </a:rPr>
              <a:t>회원 모집</a:t>
            </a:r>
            <a:endParaRPr lang="en-US" altLang="ko-KR" sz="2400" b="1" u="sng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2000" dirty="0" smtClean="0">
                <a:solidFill>
                  <a:schemeClr val="tx1"/>
                </a:solidFill>
              </a:rPr>
              <a:t>: </a:t>
            </a:r>
            <a:r>
              <a:rPr lang="ko-KR" altLang="en-US" sz="2000" dirty="0" smtClean="0">
                <a:solidFill>
                  <a:schemeClr val="tx1"/>
                </a:solidFill>
              </a:rPr>
              <a:t>학내 </a:t>
            </a:r>
            <a:r>
              <a:rPr lang="ko-KR" altLang="en-US" sz="2000" dirty="0" err="1" smtClean="0">
                <a:solidFill>
                  <a:schemeClr val="tx1"/>
                </a:solidFill>
              </a:rPr>
              <a:t>바이크</a:t>
            </a:r>
            <a:r>
              <a:rPr lang="ko-KR" altLang="en-US" sz="2000" dirty="0" smtClean="0">
                <a:solidFill>
                  <a:schemeClr val="tx1"/>
                </a:solidFill>
              </a:rPr>
              <a:t> 동아리</a:t>
            </a:r>
            <a:r>
              <a:rPr lang="en-US" altLang="ko-KR" sz="2000" dirty="0" smtClean="0">
                <a:solidFill>
                  <a:schemeClr val="tx1"/>
                </a:solidFill>
              </a:rPr>
              <a:t>,”</a:t>
            </a:r>
            <a:r>
              <a:rPr lang="en-US" altLang="ko-KR" sz="2000" b="1" u="sng" dirty="0" smtClean="0">
                <a:solidFill>
                  <a:schemeClr val="tx1"/>
                </a:solidFill>
              </a:rPr>
              <a:t>PROJECT Y</a:t>
            </a:r>
            <a:r>
              <a:rPr lang="en-US" altLang="ko-KR" sz="2000" dirty="0" smtClean="0">
                <a:solidFill>
                  <a:schemeClr val="tx1"/>
                </a:solidFill>
              </a:rPr>
              <a:t>”</a:t>
            </a:r>
          </a:p>
          <a:p>
            <a:pPr algn="ctr"/>
            <a:endParaRPr lang="en-US" altLang="ko-KR" sz="2000" dirty="0" smtClean="0">
              <a:solidFill>
                <a:schemeClr val="tx1"/>
              </a:solidFill>
            </a:endParaRPr>
          </a:p>
          <a:p>
            <a:pPr algn="ctr"/>
            <a:endParaRPr lang="en-US" altLang="ko-KR" sz="2000" dirty="0" smtClean="0">
              <a:solidFill>
                <a:schemeClr val="tx1"/>
              </a:solidFill>
            </a:endParaRPr>
          </a:p>
          <a:p>
            <a:pPr algn="ctr"/>
            <a:endParaRPr lang="en-US" altLang="ko-KR" sz="2000" dirty="0" smtClean="0">
              <a:solidFill>
                <a:schemeClr val="tx1"/>
              </a:solidFill>
            </a:endParaRPr>
          </a:p>
          <a:p>
            <a:pPr algn="ctr"/>
            <a:endParaRPr lang="ko-KR" altLang="en-US" sz="2000" dirty="0">
              <a:solidFill>
                <a:schemeClr val="tx1"/>
              </a:solidFill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116632" y="3923928"/>
            <a:ext cx="4248472" cy="18002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500" dirty="0" smtClean="0">
                <a:solidFill>
                  <a:schemeClr val="tx1"/>
                </a:solidFill>
              </a:rPr>
              <a:t>&lt;“</a:t>
            </a:r>
            <a:r>
              <a:rPr lang="en-US" altLang="ko-KR" sz="1500" b="1" u="sng" dirty="0" smtClean="0">
                <a:solidFill>
                  <a:schemeClr val="tx1"/>
                </a:solidFill>
              </a:rPr>
              <a:t>PROJECT Y</a:t>
            </a:r>
            <a:r>
              <a:rPr lang="en-US" altLang="ko-KR" sz="1500" dirty="0" smtClean="0">
                <a:solidFill>
                  <a:schemeClr val="tx1"/>
                </a:solidFill>
              </a:rPr>
              <a:t>”</a:t>
            </a:r>
            <a:r>
              <a:rPr lang="ko-KR" altLang="en-US" sz="1500" dirty="0" smtClean="0">
                <a:solidFill>
                  <a:schemeClr val="tx1"/>
                </a:solidFill>
              </a:rPr>
              <a:t>가 좋은 이유</a:t>
            </a:r>
            <a:r>
              <a:rPr lang="en-US" altLang="ko-KR" sz="1500" dirty="0" smtClean="0">
                <a:solidFill>
                  <a:schemeClr val="tx1"/>
                </a:solidFill>
              </a:rPr>
              <a:t>&gt;</a:t>
            </a:r>
          </a:p>
          <a:p>
            <a:endParaRPr lang="en-US" altLang="ko-KR" sz="1500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en-US" altLang="ko-KR" sz="1500" dirty="0">
                <a:solidFill>
                  <a:schemeClr val="tx1"/>
                </a:solidFill>
              </a:rPr>
              <a:t> </a:t>
            </a:r>
            <a:r>
              <a:rPr lang="ko-KR" altLang="en-US" sz="1500" dirty="0" smtClean="0">
                <a:solidFill>
                  <a:schemeClr val="tx1"/>
                </a:solidFill>
              </a:rPr>
              <a:t>학</a:t>
            </a:r>
            <a:r>
              <a:rPr lang="ko-KR" altLang="en-US" sz="1500" dirty="0">
                <a:solidFill>
                  <a:schemeClr val="tx1"/>
                </a:solidFill>
              </a:rPr>
              <a:t>내 </a:t>
            </a:r>
            <a:r>
              <a:rPr lang="ko-KR" altLang="en-US" sz="1500" dirty="0" smtClean="0">
                <a:solidFill>
                  <a:schemeClr val="tx1"/>
                </a:solidFill>
              </a:rPr>
              <a:t>최강의 친목을 자랑한다</a:t>
            </a:r>
            <a:r>
              <a:rPr lang="en-US" altLang="ko-KR" sz="1500" dirty="0">
                <a:solidFill>
                  <a:schemeClr val="tx1"/>
                </a:solidFill>
              </a:rPr>
              <a:t> </a:t>
            </a:r>
            <a:r>
              <a:rPr lang="en-US" altLang="ko-KR" sz="1500" i="1" dirty="0" smtClean="0">
                <a:solidFill>
                  <a:schemeClr val="tx1"/>
                </a:solidFill>
              </a:rPr>
              <a:t>!</a:t>
            </a:r>
          </a:p>
          <a:p>
            <a:pPr>
              <a:buFont typeface="Wingdings" pitchFamily="2" charset="2"/>
              <a:buChar char="ü"/>
            </a:pPr>
            <a:r>
              <a:rPr lang="en-US" altLang="ko-KR" sz="1500" dirty="0">
                <a:solidFill>
                  <a:schemeClr val="tx1"/>
                </a:solidFill>
              </a:rPr>
              <a:t> </a:t>
            </a:r>
            <a:r>
              <a:rPr lang="ko-KR" altLang="en-US" sz="1500" dirty="0" err="1" smtClean="0">
                <a:solidFill>
                  <a:schemeClr val="tx1"/>
                </a:solidFill>
              </a:rPr>
              <a:t>바이크</a:t>
            </a:r>
            <a:r>
              <a:rPr lang="ko-KR" altLang="en-US" sz="1500" dirty="0" smtClean="0">
                <a:solidFill>
                  <a:schemeClr val="tx1"/>
                </a:solidFill>
              </a:rPr>
              <a:t> 대한 정비 정보를 얻을 수 있다</a:t>
            </a:r>
            <a:r>
              <a:rPr lang="en-US" altLang="ko-KR" sz="1500" dirty="0">
                <a:solidFill>
                  <a:schemeClr val="tx1"/>
                </a:solidFill>
              </a:rPr>
              <a:t> </a:t>
            </a:r>
            <a:r>
              <a:rPr lang="en-US" altLang="ko-KR" sz="1500" i="1" dirty="0" smtClean="0">
                <a:solidFill>
                  <a:schemeClr val="tx1"/>
                </a:solidFill>
              </a:rPr>
              <a:t>!</a:t>
            </a:r>
            <a:endParaRPr lang="en-US" altLang="ko-KR" sz="1500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en-US" altLang="ko-KR" sz="1500" dirty="0">
                <a:solidFill>
                  <a:schemeClr val="tx1"/>
                </a:solidFill>
              </a:rPr>
              <a:t> </a:t>
            </a:r>
            <a:r>
              <a:rPr lang="ko-KR" altLang="en-US" sz="1500" dirty="0" smtClean="0">
                <a:solidFill>
                  <a:schemeClr val="tx1"/>
                </a:solidFill>
              </a:rPr>
              <a:t>다양한 여행지를 자유롭게 경험할 수 있다</a:t>
            </a:r>
            <a:r>
              <a:rPr lang="en-US" altLang="ko-KR" sz="1500" dirty="0">
                <a:solidFill>
                  <a:schemeClr val="tx1"/>
                </a:solidFill>
              </a:rPr>
              <a:t> </a:t>
            </a:r>
            <a:r>
              <a:rPr lang="en-US" altLang="ko-KR" sz="1500" i="1" dirty="0" smtClean="0">
                <a:solidFill>
                  <a:schemeClr val="tx1"/>
                </a:solidFill>
              </a:rPr>
              <a:t>!</a:t>
            </a:r>
            <a:endParaRPr lang="en-US" altLang="ko-KR" sz="1500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en-US" altLang="ko-KR" sz="1500" dirty="0">
                <a:solidFill>
                  <a:schemeClr val="tx1"/>
                </a:solidFill>
              </a:rPr>
              <a:t> </a:t>
            </a:r>
            <a:r>
              <a:rPr lang="ko-KR" altLang="en-US" sz="1500" dirty="0" smtClean="0">
                <a:solidFill>
                  <a:schemeClr val="tx1"/>
                </a:solidFill>
              </a:rPr>
              <a:t>학내 모범적인 이륜차 주행을 솔선수범한다</a:t>
            </a:r>
            <a:r>
              <a:rPr lang="en-US" altLang="ko-KR" sz="1500" dirty="0">
                <a:solidFill>
                  <a:schemeClr val="tx1"/>
                </a:solidFill>
              </a:rPr>
              <a:t> </a:t>
            </a:r>
            <a:r>
              <a:rPr lang="en-US" altLang="ko-KR" sz="1500" i="1" dirty="0" smtClean="0">
                <a:solidFill>
                  <a:schemeClr val="tx1"/>
                </a:solidFill>
              </a:rPr>
              <a:t>!</a:t>
            </a:r>
          </a:p>
          <a:p>
            <a:pPr>
              <a:buFont typeface="Wingdings" pitchFamily="2" charset="2"/>
              <a:buChar char="ü"/>
            </a:pPr>
            <a:r>
              <a:rPr lang="en-US" altLang="ko-KR" sz="1500" i="1" dirty="0">
                <a:solidFill>
                  <a:schemeClr val="tx1"/>
                </a:solidFill>
              </a:rPr>
              <a:t> </a:t>
            </a:r>
            <a:r>
              <a:rPr lang="ko-KR" altLang="en-US" sz="1500" dirty="0" smtClean="0">
                <a:solidFill>
                  <a:schemeClr val="tx1"/>
                </a:solidFill>
              </a:rPr>
              <a:t>안전한 주행 정보 및 습관을 배운다 </a:t>
            </a:r>
            <a:r>
              <a:rPr lang="en-US" altLang="ko-KR" sz="1500" i="1" dirty="0" smtClean="0">
                <a:solidFill>
                  <a:schemeClr val="tx1"/>
                </a:solidFill>
              </a:rPr>
              <a:t>!</a:t>
            </a:r>
            <a:endParaRPr lang="ko-KR" altLang="en-US" sz="1500" i="1" dirty="0">
              <a:solidFill>
                <a:schemeClr val="tx1"/>
              </a:solidFill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4437112" y="3923928"/>
            <a:ext cx="2304256" cy="18002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500" dirty="0" smtClean="0">
                <a:solidFill>
                  <a:schemeClr val="tx1"/>
                </a:solidFill>
              </a:rPr>
              <a:t>&lt;</a:t>
            </a:r>
            <a:r>
              <a:rPr lang="ko-KR" altLang="en-US" sz="1500" b="1" u="sng" dirty="0" smtClean="0">
                <a:solidFill>
                  <a:schemeClr val="tx1"/>
                </a:solidFill>
              </a:rPr>
              <a:t>가입자격</a:t>
            </a:r>
            <a:r>
              <a:rPr lang="ko-KR" altLang="en-US" sz="1500" dirty="0" smtClean="0">
                <a:solidFill>
                  <a:schemeClr val="tx1"/>
                </a:solidFill>
              </a:rPr>
              <a:t> 조건</a:t>
            </a:r>
            <a:r>
              <a:rPr lang="en-US" altLang="ko-KR" sz="1500" dirty="0" smtClean="0">
                <a:solidFill>
                  <a:schemeClr val="tx1"/>
                </a:solidFill>
              </a:rPr>
              <a:t>&gt;</a:t>
            </a:r>
          </a:p>
          <a:p>
            <a:pPr>
              <a:buFont typeface="Wingdings" pitchFamily="2" charset="2"/>
              <a:buChar char="ü"/>
            </a:pPr>
            <a:r>
              <a:rPr lang="en-US" altLang="ko-KR" sz="1500" dirty="0">
                <a:solidFill>
                  <a:schemeClr val="tx1"/>
                </a:solidFill>
              </a:rPr>
              <a:t> </a:t>
            </a:r>
            <a:r>
              <a:rPr lang="ko-KR" altLang="en-US" sz="1500" dirty="0" smtClean="0">
                <a:solidFill>
                  <a:schemeClr val="tx1"/>
                </a:solidFill>
              </a:rPr>
              <a:t>보유 기종 무관</a:t>
            </a:r>
            <a:endParaRPr lang="en-US" altLang="ko-KR" sz="1500" dirty="0">
              <a:solidFill>
                <a:schemeClr val="tx1"/>
              </a:solidFill>
            </a:endParaRPr>
          </a:p>
          <a:p>
            <a:pPr marL="800100" lvl="1" indent="-342900">
              <a:buFont typeface="+mj-ea"/>
              <a:buAutoNum type="circleNumDbPlain"/>
            </a:pPr>
            <a:r>
              <a:rPr lang="ko-KR" altLang="en-US" sz="1250" spc="-150" dirty="0" smtClean="0">
                <a:solidFill>
                  <a:schemeClr val="tx1"/>
                </a:solidFill>
              </a:rPr>
              <a:t>스쿠터</a:t>
            </a:r>
            <a:r>
              <a:rPr lang="en-US" altLang="ko-KR" sz="1250" spc="-150" dirty="0" smtClean="0">
                <a:solidFill>
                  <a:schemeClr val="tx1"/>
                </a:solidFill>
              </a:rPr>
              <a:t>, </a:t>
            </a:r>
            <a:r>
              <a:rPr lang="ko-KR" altLang="en-US" sz="1250" spc="-150" dirty="0" smtClean="0">
                <a:solidFill>
                  <a:schemeClr val="tx1"/>
                </a:solidFill>
              </a:rPr>
              <a:t>매뉴얼 무관</a:t>
            </a:r>
            <a:endParaRPr lang="en-US" altLang="ko-KR" sz="1250" spc="-150" dirty="0" smtClean="0">
              <a:solidFill>
                <a:schemeClr val="tx1"/>
              </a:solidFill>
            </a:endParaRPr>
          </a:p>
          <a:p>
            <a:pPr marL="800100" lvl="1" indent="-342900">
              <a:buFont typeface="+mj-ea"/>
              <a:buAutoNum type="circleNumDbPlain"/>
            </a:pPr>
            <a:r>
              <a:rPr lang="ko-KR" altLang="en-US" sz="1250" dirty="0" smtClean="0">
                <a:solidFill>
                  <a:schemeClr val="tx1"/>
                </a:solidFill>
              </a:rPr>
              <a:t>배기</a:t>
            </a:r>
            <a:r>
              <a:rPr lang="ko-KR" altLang="en-US" sz="1250" dirty="0">
                <a:solidFill>
                  <a:schemeClr val="tx1"/>
                </a:solidFill>
              </a:rPr>
              <a:t>량 </a:t>
            </a:r>
            <a:r>
              <a:rPr lang="ko-KR" altLang="en-US" sz="1250" dirty="0" smtClean="0">
                <a:solidFill>
                  <a:schemeClr val="tx1"/>
                </a:solidFill>
              </a:rPr>
              <a:t>무관</a:t>
            </a:r>
            <a:endParaRPr lang="en-US" altLang="ko-KR" sz="1250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en-US" altLang="ko-KR" sz="1500" dirty="0">
                <a:solidFill>
                  <a:schemeClr val="tx1"/>
                </a:solidFill>
              </a:rPr>
              <a:t> </a:t>
            </a:r>
            <a:r>
              <a:rPr lang="ko-KR" altLang="en-US" sz="1500" dirty="0" smtClean="0">
                <a:solidFill>
                  <a:schemeClr val="tx1"/>
                </a:solidFill>
              </a:rPr>
              <a:t>보유 예정자 가능</a:t>
            </a:r>
            <a:endParaRPr lang="en-US" altLang="ko-KR" sz="1500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en-US" altLang="ko-KR" sz="1500" dirty="0">
                <a:solidFill>
                  <a:schemeClr val="tx1"/>
                </a:solidFill>
              </a:rPr>
              <a:t> </a:t>
            </a:r>
            <a:r>
              <a:rPr lang="ko-KR" altLang="en-US" sz="1500" dirty="0" smtClean="0">
                <a:solidFill>
                  <a:schemeClr val="tx1"/>
                </a:solidFill>
              </a:rPr>
              <a:t>고령자</a:t>
            </a:r>
            <a:r>
              <a:rPr lang="en-US" altLang="ko-KR" sz="1500" dirty="0" smtClean="0">
                <a:solidFill>
                  <a:schemeClr val="tx1"/>
                </a:solidFill>
              </a:rPr>
              <a:t>(?)</a:t>
            </a:r>
            <a:r>
              <a:rPr lang="ko-KR" altLang="en-US" sz="1500" dirty="0" smtClean="0">
                <a:solidFill>
                  <a:schemeClr val="tx1"/>
                </a:solidFill>
              </a:rPr>
              <a:t> 환영</a:t>
            </a:r>
            <a:endParaRPr lang="en-US" altLang="ko-KR" sz="1500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en-US" altLang="ko-KR" sz="1500" dirty="0">
                <a:solidFill>
                  <a:schemeClr val="tx1"/>
                </a:solidFill>
              </a:rPr>
              <a:t> </a:t>
            </a:r>
            <a:r>
              <a:rPr lang="ko-KR" altLang="en-US" sz="1500" dirty="0" smtClean="0">
                <a:solidFill>
                  <a:schemeClr val="tx1"/>
                </a:solidFill>
              </a:rPr>
              <a:t>성별무관</a:t>
            </a:r>
            <a:endParaRPr lang="en-US" altLang="ko-KR" sz="1500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en-US" altLang="ko-KR" sz="1500" dirty="0">
                <a:solidFill>
                  <a:schemeClr val="tx1"/>
                </a:solidFill>
              </a:rPr>
              <a:t> </a:t>
            </a:r>
            <a:r>
              <a:rPr lang="ko-KR" altLang="en-US" sz="1500" dirty="0" smtClean="0">
                <a:solidFill>
                  <a:schemeClr val="tx1"/>
                </a:solidFill>
              </a:rPr>
              <a:t>타교</a:t>
            </a:r>
            <a:r>
              <a:rPr lang="en-US" altLang="ko-KR" sz="1500" dirty="0" smtClean="0">
                <a:solidFill>
                  <a:schemeClr val="tx1"/>
                </a:solidFill>
              </a:rPr>
              <a:t>,</a:t>
            </a:r>
            <a:r>
              <a:rPr lang="ko-KR" altLang="en-US" sz="1500" dirty="0" err="1" smtClean="0">
                <a:solidFill>
                  <a:schemeClr val="tx1"/>
                </a:solidFill>
              </a:rPr>
              <a:t>타소속</a:t>
            </a:r>
            <a:r>
              <a:rPr lang="ko-KR" altLang="en-US" sz="1500" dirty="0" smtClean="0">
                <a:solidFill>
                  <a:schemeClr val="tx1"/>
                </a:solidFill>
              </a:rPr>
              <a:t> 가입 환영</a:t>
            </a:r>
            <a:endParaRPr lang="ko-KR" altLang="en-US" sz="1500" dirty="0">
              <a:solidFill>
                <a:schemeClr val="tx1"/>
              </a:solidFill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-27384" y="-36512"/>
            <a:ext cx="6886576" cy="206896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0" name="오른쪽 화살표 49"/>
          <p:cNvSpPr/>
          <p:nvPr/>
        </p:nvSpPr>
        <p:spPr>
          <a:xfrm>
            <a:off x="0" y="3419872"/>
            <a:ext cx="6741368" cy="432048"/>
          </a:xfrm>
          <a:prstGeom prst="rightArrow">
            <a:avLst/>
          </a:prstGeom>
          <a:gradFill>
            <a:gsLst>
              <a:gs pos="50000">
                <a:schemeClr val="tx2">
                  <a:lumMod val="50000"/>
                  <a:alpha val="88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/>
          <p:cNvSpPr/>
          <p:nvPr/>
        </p:nvSpPr>
        <p:spPr>
          <a:xfrm>
            <a:off x="116632" y="5796136"/>
            <a:ext cx="2448272" cy="18002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500" dirty="0" smtClean="0">
                <a:solidFill>
                  <a:schemeClr val="tx1"/>
                </a:solidFill>
              </a:rPr>
              <a:t>&lt;</a:t>
            </a:r>
            <a:r>
              <a:rPr lang="ko-KR" altLang="en-US" sz="1500" b="1" u="sng" dirty="0" smtClean="0">
                <a:solidFill>
                  <a:schemeClr val="tx1"/>
                </a:solidFill>
              </a:rPr>
              <a:t>주요 활동</a:t>
            </a:r>
            <a:r>
              <a:rPr lang="en-US" altLang="ko-KR" sz="1500" dirty="0" smtClean="0">
                <a:solidFill>
                  <a:schemeClr val="tx1"/>
                </a:solidFill>
              </a:rPr>
              <a:t>&gt;</a:t>
            </a:r>
          </a:p>
          <a:p>
            <a:pPr>
              <a:buFont typeface="Wingdings" pitchFamily="2" charset="2"/>
              <a:buChar char="ü"/>
            </a:pPr>
            <a:r>
              <a:rPr lang="en-US" altLang="ko-KR" sz="1500" dirty="0">
                <a:solidFill>
                  <a:schemeClr val="tx1"/>
                </a:solidFill>
              </a:rPr>
              <a:t> </a:t>
            </a:r>
            <a:r>
              <a:rPr lang="ko-KR" altLang="en-US" sz="1500" dirty="0" smtClean="0">
                <a:solidFill>
                  <a:schemeClr val="tx1"/>
                </a:solidFill>
              </a:rPr>
              <a:t>단 </a:t>
            </a:r>
            <a:r>
              <a:rPr lang="en-US" altLang="ko-KR" sz="1500" dirty="0" smtClean="0">
                <a:solidFill>
                  <a:schemeClr val="tx1"/>
                </a:solidFill>
              </a:rPr>
              <a:t>/ </a:t>
            </a:r>
            <a:r>
              <a:rPr lang="ko-KR" altLang="en-US" sz="1500" dirty="0" smtClean="0">
                <a:solidFill>
                  <a:schemeClr val="tx1"/>
                </a:solidFill>
              </a:rPr>
              <a:t>중 </a:t>
            </a:r>
            <a:r>
              <a:rPr lang="en-US" altLang="ko-KR" sz="1500" dirty="0" smtClean="0">
                <a:solidFill>
                  <a:schemeClr val="tx1"/>
                </a:solidFill>
              </a:rPr>
              <a:t>/ </a:t>
            </a:r>
            <a:r>
              <a:rPr lang="ko-KR" altLang="en-US" sz="1500" dirty="0" smtClean="0">
                <a:solidFill>
                  <a:schemeClr val="tx1"/>
                </a:solidFill>
              </a:rPr>
              <a:t>장거리 투어</a:t>
            </a:r>
            <a:endParaRPr lang="en-US" altLang="ko-KR" sz="1500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en-US" altLang="ko-KR" sz="1500" dirty="0">
                <a:solidFill>
                  <a:schemeClr val="tx1"/>
                </a:solidFill>
              </a:rPr>
              <a:t> </a:t>
            </a:r>
            <a:r>
              <a:rPr lang="ko-KR" altLang="en-US" sz="1500" dirty="0" err="1" smtClean="0">
                <a:solidFill>
                  <a:schemeClr val="tx1"/>
                </a:solidFill>
              </a:rPr>
              <a:t>맛</a:t>
            </a:r>
            <a:r>
              <a:rPr lang="ko-KR" altLang="en-US" sz="1500" dirty="0" err="1">
                <a:solidFill>
                  <a:schemeClr val="tx1"/>
                </a:solidFill>
              </a:rPr>
              <a:t>집</a:t>
            </a:r>
            <a:r>
              <a:rPr lang="ko-KR" altLang="en-US" sz="1500" dirty="0">
                <a:solidFill>
                  <a:schemeClr val="tx1"/>
                </a:solidFill>
              </a:rPr>
              <a:t> </a:t>
            </a:r>
            <a:r>
              <a:rPr lang="ko-KR" altLang="en-US" sz="1500" dirty="0" smtClean="0">
                <a:solidFill>
                  <a:schemeClr val="tx1"/>
                </a:solidFill>
              </a:rPr>
              <a:t>순회 방문</a:t>
            </a:r>
            <a:endParaRPr lang="en-US" altLang="ko-KR" sz="1500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en-US" altLang="ko-KR" sz="1500" dirty="0">
                <a:solidFill>
                  <a:schemeClr val="tx1"/>
                </a:solidFill>
              </a:rPr>
              <a:t> </a:t>
            </a:r>
            <a:r>
              <a:rPr lang="ko-KR" altLang="en-US" sz="1500" dirty="0" smtClean="0">
                <a:solidFill>
                  <a:schemeClr val="tx1"/>
                </a:solidFill>
              </a:rPr>
              <a:t>친목을 위한 약</a:t>
            </a:r>
            <a:r>
              <a:rPr lang="en-US" altLang="ko-KR" sz="1500" dirty="0" smtClean="0">
                <a:solidFill>
                  <a:schemeClr val="tx1"/>
                </a:solidFill>
              </a:rPr>
              <a:t>~</a:t>
            </a:r>
            <a:r>
              <a:rPr lang="ko-KR" altLang="en-US" sz="1500" dirty="0" smtClean="0">
                <a:solidFill>
                  <a:schemeClr val="tx1"/>
                </a:solidFill>
              </a:rPr>
              <a:t>간의 술</a:t>
            </a:r>
            <a:endParaRPr lang="en-US" altLang="ko-KR" sz="1500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ko-KR" altLang="en-US" sz="1500" dirty="0" smtClean="0">
                <a:solidFill>
                  <a:schemeClr val="tx1"/>
                </a:solidFill>
              </a:rPr>
              <a:t> </a:t>
            </a:r>
            <a:r>
              <a:rPr lang="ko-KR" altLang="en-US" sz="1500" dirty="0" err="1" smtClean="0">
                <a:solidFill>
                  <a:schemeClr val="tx1"/>
                </a:solidFill>
              </a:rPr>
              <a:t>플젝인만을</a:t>
            </a:r>
            <a:r>
              <a:rPr lang="ko-KR" altLang="en-US" sz="1500" dirty="0" smtClean="0">
                <a:solidFill>
                  <a:schemeClr val="tx1"/>
                </a:solidFill>
              </a:rPr>
              <a:t> 위한 </a:t>
            </a:r>
            <a:r>
              <a:rPr lang="ko-KR" altLang="en-US" sz="1500" dirty="0" err="1" smtClean="0">
                <a:solidFill>
                  <a:schemeClr val="tx1"/>
                </a:solidFill>
              </a:rPr>
              <a:t>작업방이</a:t>
            </a:r>
            <a:r>
              <a:rPr lang="ko-KR" altLang="en-US" sz="1500" dirty="0" smtClean="0">
                <a:solidFill>
                  <a:schemeClr val="tx1"/>
                </a:solidFill>
              </a:rPr>
              <a:t> 있습니다 </a:t>
            </a:r>
            <a:r>
              <a:rPr lang="en-US" altLang="ko-KR" sz="1500" dirty="0" smtClean="0">
                <a:solidFill>
                  <a:schemeClr val="tx1"/>
                </a:solidFill>
              </a:rPr>
              <a:t>(</a:t>
            </a:r>
            <a:r>
              <a:rPr lang="ko-KR" altLang="en-US" sz="1500" dirty="0" err="1" smtClean="0">
                <a:solidFill>
                  <a:schemeClr val="tx1"/>
                </a:solidFill>
              </a:rPr>
              <a:t>동아리방</a:t>
            </a:r>
            <a:r>
              <a:rPr lang="en-US" altLang="ko-KR" sz="1500" dirty="0" smtClean="0">
                <a:solidFill>
                  <a:schemeClr val="tx1"/>
                </a:solidFill>
              </a:rPr>
              <a:t>)</a:t>
            </a:r>
          </a:p>
          <a:p>
            <a:pPr>
              <a:buFont typeface="Wingdings" pitchFamily="2" charset="2"/>
              <a:buChar char="ü"/>
            </a:pPr>
            <a:endParaRPr lang="en-US" altLang="ko-KR" sz="1500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ü"/>
            </a:pPr>
            <a:endParaRPr lang="ko-KR" altLang="en-US" sz="1500" dirty="0">
              <a:solidFill>
                <a:schemeClr val="tx1"/>
              </a:solidFill>
            </a:endParaRPr>
          </a:p>
        </p:txBody>
      </p:sp>
      <p:sp>
        <p:nvSpPr>
          <p:cNvPr id="54" name="타원 53"/>
          <p:cNvSpPr/>
          <p:nvPr/>
        </p:nvSpPr>
        <p:spPr>
          <a:xfrm>
            <a:off x="116632" y="8748464"/>
            <a:ext cx="144016" cy="144016"/>
          </a:xfrm>
          <a:prstGeom prst="ellipse">
            <a:avLst/>
          </a:prstGeom>
          <a:noFill/>
          <a:ln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타원 54"/>
          <p:cNvSpPr/>
          <p:nvPr/>
        </p:nvSpPr>
        <p:spPr>
          <a:xfrm>
            <a:off x="404664" y="8532440"/>
            <a:ext cx="216024" cy="216024"/>
          </a:xfrm>
          <a:prstGeom prst="ellipse">
            <a:avLst/>
          </a:prstGeom>
          <a:noFill/>
          <a:ln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타원 55"/>
          <p:cNvSpPr/>
          <p:nvPr/>
        </p:nvSpPr>
        <p:spPr>
          <a:xfrm>
            <a:off x="764704" y="8316416"/>
            <a:ext cx="288032" cy="288032"/>
          </a:xfrm>
          <a:prstGeom prst="ellipse">
            <a:avLst/>
          </a:prstGeom>
          <a:noFill/>
          <a:ln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타원 56"/>
          <p:cNvSpPr/>
          <p:nvPr/>
        </p:nvSpPr>
        <p:spPr>
          <a:xfrm>
            <a:off x="1196752" y="7812360"/>
            <a:ext cx="4464496" cy="1008112"/>
          </a:xfrm>
          <a:prstGeom prst="ellipse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tx1"/>
                </a:solidFill>
                <a:hlinkClick r:id="rId3"/>
              </a:rPr>
              <a:t>HTTP://CAFE.NAVER.COM/PROJECTYONSEI</a:t>
            </a:r>
            <a:endParaRPr lang="en-US" altLang="ko-KR" sz="1200" dirty="0">
              <a:solidFill>
                <a:schemeClr val="tx1"/>
              </a:solidFill>
            </a:endParaRPr>
          </a:p>
          <a:p>
            <a:pPr algn="ctr"/>
            <a:endParaRPr lang="en-US" altLang="ko-KR" sz="1200" dirty="0">
              <a:solidFill>
                <a:schemeClr val="tx1"/>
              </a:solidFill>
            </a:endParaRPr>
          </a:p>
          <a:p>
            <a:pPr algn="ctr"/>
            <a:r>
              <a:rPr lang="ko-KR" altLang="en-US" sz="1400" dirty="0" smtClean="0">
                <a:solidFill>
                  <a:schemeClr val="tx1"/>
                </a:solidFill>
              </a:rPr>
              <a:t>대표 연락처 </a:t>
            </a:r>
            <a:r>
              <a:rPr lang="en-US" altLang="ko-KR" sz="1400" dirty="0" smtClean="0">
                <a:solidFill>
                  <a:schemeClr val="tx1"/>
                </a:solidFill>
              </a:rPr>
              <a:t>: 010-9911-0537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123</Words>
  <Application>Microsoft Office PowerPoint</Application>
  <PresentationFormat>화면 슬라이드 쇼(4:3)</PresentationFormat>
  <Paragraphs>27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Company>연세대학교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강성범</dc:creator>
  <cp:lastModifiedBy>PaintMasta</cp:lastModifiedBy>
  <cp:revision>12</cp:revision>
  <dcterms:created xsi:type="dcterms:W3CDTF">2012-07-14T10:45:15Z</dcterms:created>
  <dcterms:modified xsi:type="dcterms:W3CDTF">2013-03-02T15:00:27Z</dcterms:modified>
</cp:coreProperties>
</file>